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Gothic A1 Heavy" panose="020B0600000101010101" charset="-127"/>
      <p:regular r:id="rId9"/>
    </p:embeddedFont>
    <p:embeddedFont>
      <p:font typeface="Gothic A1 Light" panose="020B0600000101010101" charset="-127"/>
      <p:regular r:id="rId10"/>
    </p:embeddedFont>
    <p:embeddedFont>
      <p:font typeface="Gothic A1 Light Bold" panose="020B0600000101010101" charset="-127"/>
      <p:regular r:id="rId11"/>
    </p:embeddedFont>
    <p:embeddedFont>
      <p:font typeface="Gothic A1 Ultra-Bold" panose="020B0600000101010101" charset="-127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A6F0EE-2966-42FE-AEEE-9C6C30E51C29}" v="52" dt="2023-07-26T04:36:08.5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178" y="10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기욱 김" userId="ca1e185eaf1c4f19" providerId="LiveId" clId="{62A6F0EE-2966-42FE-AEEE-9C6C30E51C29}"/>
    <pc:docChg chg="undo custSel modSld">
      <pc:chgData name="기욱 김" userId="ca1e185eaf1c4f19" providerId="LiveId" clId="{62A6F0EE-2966-42FE-AEEE-9C6C30E51C29}" dt="2023-07-26T04:38:14.202" v="779" actId="1076"/>
      <pc:docMkLst>
        <pc:docMk/>
      </pc:docMkLst>
      <pc:sldChg chg="modSp mod">
        <pc:chgData name="기욱 김" userId="ca1e185eaf1c4f19" providerId="LiveId" clId="{62A6F0EE-2966-42FE-AEEE-9C6C30E51C29}" dt="2023-07-26T04:01:27.130" v="78" actId="2711"/>
        <pc:sldMkLst>
          <pc:docMk/>
          <pc:sldMk cId="0" sldId="256"/>
        </pc:sldMkLst>
        <pc:spChg chg="mod">
          <ac:chgData name="기욱 김" userId="ca1e185eaf1c4f19" providerId="LiveId" clId="{62A6F0EE-2966-42FE-AEEE-9C6C30E51C29}" dt="2023-07-26T04:01:27.130" v="78" actId="2711"/>
          <ac:spMkLst>
            <pc:docMk/>
            <pc:sldMk cId="0" sldId="256"/>
            <ac:spMk id="7" creationId="{00000000-0000-0000-0000-000000000000}"/>
          </ac:spMkLst>
        </pc:spChg>
      </pc:sldChg>
      <pc:sldChg chg="delSp modSp mod">
        <pc:chgData name="기욱 김" userId="ca1e185eaf1c4f19" providerId="LiveId" clId="{62A6F0EE-2966-42FE-AEEE-9C6C30E51C29}" dt="2023-07-26T04:36:13.363" v="755" actId="20577"/>
        <pc:sldMkLst>
          <pc:docMk/>
          <pc:sldMk cId="0" sldId="257"/>
        </pc:sldMkLst>
        <pc:spChg chg="del">
          <ac:chgData name="기욱 김" userId="ca1e185eaf1c4f19" providerId="LiveId" clId="{62A6F0EE-2966-42FE-AEEE-9C6C30E51C29}" dt="2023-07-26T04:01:49.173" v="79" actId="478"/>
          <ac:spMkLst>
            <pc:docMk/>
            <pc:sldMk cId="0" sldId="257"/>
            <ac:spMk id="8" creationId="{00000000-0000-0000-0000-000000000000}"/>
          </ac:spMkLst>
        </pc:spChg>
        <pc:spChg chg="del">
          <ac:chgData name="기욱 김" userId="ca1e185eaf1c4f19" providerId="LiveId" clId="{62A6F0EE-2966-42FE-AEEE-9C6C30E51C29}" dt="2023-07-26T04:01:50.886" v="80" actId="478"/>
          <ac:spMkLst>
            <pc:docMk/>
            <pc:sldMk cId="0" sldId="257"/>
            <ac:spMk id="10" creationId="{00000000-0000-0000-0000-000000000000}"/>
          </ac:spMkLst>
        </pc:spChg>
        <pc:spChg chg="mod">
          <ac:chgData name="기욱 김" userId="ca1e185eaf1c4f19" providerId="LiveId" clId="{62A6F0EE-2966-42FE-AEEE-9C6C30E51C29}" dt="2023-07-26T04:36:13.363" v="755" actId="20577"/>
          <ac:spMkLst>
            <pc:docMk/>
            <pc:sldMk cId="0" sldId="257"/>
            <ac:spMk id="17" creationId="{00000000-0000-0000-0000-000000000000}"/>
          </ac:spMkLst>
        </pc:spChg>
        <pc:spChg chg="del mod">
          <ac:chgData name="기욱 김" userId="ca1e185eaf1c4f19" providerId="LiveId" clId="{62A6F0EE-2966-42FE-AEEE-9C6C30E51C29}" dt="2023-07-26T04:01:53.976" v="83" actId="478"/>
          <ac:spMkLst>
            <pc:docMk/>
            <pc:sldMk cId="0" sldId="257"/>
            <ac:spMk id="18" creationId="{00000000-0000-0000-0000-000000000000}"/>
          </ac:spMkLst>
        </pc:spChg>
        <pc:grpChg chg="mod">
          <ac:chgData name="기욱 김" userId="ca1e185eaf1c4f19" providerId="LiveId" clId="{62A6F0EE-2966-42FE-AEEE-9C6C30E51C29}" dt="2023-07-26T04:17:44.152" v="188" actId="14100"/>
          <ac:grpSpMkLst>
            <pc:docMk/>
            <pc:sldMk cId="0" sldId="257"/>
            <ac:grpSpMk id="11" creationId="{00000000-0000-0000-0000-000000000000}"/>
          </ac:grpSpMkLst>
        </pc:grpChg>
        <pc:grpChg chg="del">
          <ac:chgData name="기욱 김" userId="ca1e185eaf1c4f19" providerId="LiveId" clId="{62A6F0EE-2966-42FE-AEEE-9C6C30E51C29}" dt="2023-07-26T04:01:51.740" v="81" actId="478"/>
          <ac:grpSpMkLst>
            <pc:docMk/>
            <pc:sldMk cId="0" sldId="257"/>
            <ac:grpSpMk id="14" creationId="{00000000-0000-0000-0000-000000000000}"/>
          </ac:grpSpMkLst>
        </pc:grpChg>
      </pc:sldChg>
      <pc:sldChg chg="addSp delSp modSp mod">
        <pc:chgData name="기욱 김" userId="ca1e185eaf1c4f19" providerId="LiveId" clId="{62A6F0EE-2966-42FE-AEEE-9C6C30E51C29}" dt="2023-07-26T04:37:04.989" v="765" actId="1076"/>
        <pc:sldMkLst>
          <pc:docMk/>
          <pc:sldMk cId="0" sldId="258"/>
        </pc:sldMkLst>
        <pc:spChg chg="mod">
          <ac:chgData name="기욱 김" userId="ca1e185eaf1c4f19" providerId="LiveId" clId="{62A6F0EE-2966-42FE-AEEE-9C6C30E51C29}" dt="2023-07-26T04:20:49.123" v="208" actId="1036"/>
          <ac:spMkLst>
            <pc:docMk/>
            <pc:sldMk cId="0" sldId="258"/>
            <ac:spMk id="11" creationId="{00000000-0000-0000-0000-000000000000}"/>
          </ac:spMkLst>
        </pc:spChg>
        <pc:spChg chg="del mod">
          <ac:chgData name="기욱 김" userId="ca1e185eaf1c4f19" providerId="LiveId" clId="{62A6F0EE-2966-42FE-AEEE-9C6C30E51C29}" dt="2023-07-26T04:20:16.907" v="199" actId="478"/>
          <ac:spMkLst>
            <pc:docMk/>
            <pc:sldMk cId="0" sldId="258"/>
            <ac:spMk id="12" creationId="{00000000-0000-0000-0000-000000000000}"/>
          </ac:spMkLst>
        </pc:spChg>
        <pc:spChg chg="mod">
          <ac:chgData name="기욱 김" userId="ca1e185eaf1c4f19" providerId="LiveId" clId="{62A6F0EE-2966-42FE-AEEE-9C6C30E51C29}" dt="2023-07-26T04:36:38.699" v="761" actId="20577"/>
          <ac:spMkLst>
            <pc:docMk/>
            <pc:sldMk cId="0" sldId="258"/>
            <ac:spMk id="14" creationId="{00000000-0000-0000-0000-000000000000}"/>
          </ac:spMkLst>
        </pc:spChg>
        <pc:spChg chg="add mod">
          <ac:chgData name="기욱 김" userId="ca1e185eaf1c4f19" providerId="LiveId" clId="{62A6F0EE-2966-42FE-AEEE-9C6C30E51C29}" dt="2023-07-26T04:33:00.086" v="381" actId="692"/>
          <ac:spMkLst>
            <pc:docMk/>
            <pc:sldMk cId="0" sldId="258"/>
            <ac:spMk id="17" creationId="{B82A1418-5E7D-0895-3DD2-D6ECC7C8B888}"/>
          </ac:spMkLst>
        </pc:spChg>
        <pc:grpChg chg="mod">
          <ac:chgData name="기욱 김" userId="ca1e185eaf1c4f19" providerId="LiveId" clId="{62A6F0EE-2966-42FE-AEEE-9C6C30E51C29}" dt="2023-07-26T04:23:38.522" v="231" actId="1076"/>
          <ac:grpSpMkLst>
            <pc:docMk/>
            <pc:sldMk cId="0" sldId="258"/>
            <ac:grpSpMk id="2" creationId="{00000000-0000-0000-0000-000000000000}"/>
          </ac:grpSpMkLst>
        </pc:grpChg>
        <pc:grpChg chg="mod">
          <ac:chgData name="기욱 김" userId="ca1e185eaf1c4f19" providerId="LiveId" clId="{62A6F0EE-2966-42FE-AEEE-9C6C30E51C29}" dt="2023-07-26T04:36:42.549" v="763" actId="14100"/>
          <ac:grpSpMkLst>
            <pc:docMk/>
            <pc:sldMk cId="0" sldId="258"/>
            <ac:grpSpMk id="8" creationId="{00000000-0000-0000-0000-000000000000}"/>
          </ac:grpSpMkLst>
        </pc:grpChg>
        <pc:picChg chg="add mod">
          <ac:chgData name="기욱 김" userId="ca1e185eaf1c4f19" providerId="LiveId" clId="{62A6F0EE-2966-42FE-AEEE-9C6C30E51C29}" dt="2023-07-26T04:24:37.357" v="342" actId="1076"/>
          <ac:picMkLst>
            <pc:docMk/>
            <pc:sldMk cId="0" sldId="258"/>
            <ac:picMk id="16" creationId="{21F754FD-EFAE-5C1B-671D-5D925594A7E8}"/>
          </ac:picMkLst>
        </pc:picChg>
        <pc:picChg chg="add mod">
          <ac:chgData name="기욱 김" userId="ca1e185eaf1c4f19" providerId="LiveId" clId="{62A6F0EE-2966-42FE-AEEE-9C6C30E51C29}" dt="2023-07-26T04:37:04.989" v="765" actId="1076"/>
          <ac:picMkLst>
            <pc:docMk/>
            <pc:sldMk cId="0" sldId="258"/>
            <ac:picMk id="19" creationId="{54BB876C-C5B6-3A44-884C-B90D6A673733}"/>
          </ac:picMkLst>
        </pc:picChg>
        <pc:cxnChg chg="add mod">
          <ac:chgData name="기욱 김" userId="ca1e185eaf1c4f19" providerId="LiveId" clId="{62A6F0EE-2966-42FE-AEEE-9C6C30E51C29}" dt="2023-07-26T04:23:35.190" v="229" actId="1076"/>
          <ac:cxnSpMkLst>
            <pc:docMk/>
            <pc:sldMk cId="0" sldId="258"/>
            <ac:cxnSpMk id="21" creationId="{4D646762-7930-7B3C-5BE1-C7CC750C400A}"/>
          </ac:cxnSpMkLst>
        </pc:cxnChg>
      </pc:sldChg>
      <pc:sldChg chg="addSp delSp modSp mod">
        <pc:chgData name="기욱 김" userId="ca1e185eaf1c4f19" providerId="LiveId" clId="{62A6F0EE-2966-42FE-AEEE-9C6C30E51C29}" dt="2023-07-26T04:38:14.202" v="779" actId="1076"/>
        <pc:sldMkLst>
          <pc:docMk/>
          <pc:sldMk cId="0" sldId="259"/>
        </pc:sldMkLst>
        <pc:spChg chg="del">
          <ac:chgData name="기욱 김" userId="ca1e185eaf1c4f19" providerId="LiveId" clId="{62A6F0EE-2966-42FE-AEEE-9C6C30E51C29}" dt="2023-07-26T04:27:30.147" v="343" actId="478"/>
          <ac:spMkLst>
            <pc:docMk/>
            <pc:sldMk cId="0" sldId="259"/>
            <ac:spMk id="11" creationId="{00000000-0000-0000-0000-000000000000}"/>
          </ac:spMkLst>
        </pc:spChg>
        <pc:spChg chg="mod">
          <ac:chgData name="기욱 김" userId="ca1e185eaf1c4f19" providerId="LiveId" clId="{62A6F0EE-2966-42FE-AEEE-9C6C30E51C29}" dt="2023-07-26T04:38:11.795" v="778" actId="1076"/>
          <ac:spMkLst>
            <pc:docMk/>
            <pc:sldMk cId="0" sldId="259"/>
            <ac:spMk id="14" creationId="{00000000-0000-0000-0000-000000000000}"/>
          </ac:spMkLst>
        </pc:spChg>
        <pc:grpChg chg="mod">
          <ac:chgData name="기욱 김" userId="ca1e185eaf1c4f19" providerId="LiveId" clId="{62A6F0EE-2966-42FE-AEEE-9C6C30E51C29}" dt="2023-07-26T04:38:11.795" v="778" actId="1076"/>
          <ac:grpSpMkLst>
            <pc:docMk/>
            <pc:sldMk cId="0" sldId="259"/>
            <ac:grpSpMk id="8" creationId="{00000000-0000-0000-0000-000000000000}"/>
          </ac:grpSpMkLst>
        </pc:grpChg>
        <pc:picChg chg="add mod">
          <ac:chgData name="기욱 김" userId="ca1e185eaf1c4f19" providerId="LiveId" clId="{62A6F0EE-2966-42FE-AEEE-9C6C30E51C29}" dt="2023-07-26T04:38:14.202" v="779" actId="1076"/>
          <ac:picMkLst>
            <pc:docMk/>
            <pc:sldMk cId="0" sldId="259"/>
            <ac:picMk id="16" creationId="{4668608C-8F2A-5C75-3600-2A5A7D2A2217}"/>
          </ac:picMkLst>
        </pc:picChg>
      </pc:sldChg>
      <pc:sldChg chg="addSp delSp modSp mod">
        <pc:chgData name="기욱 김" userId="ca1e185eaf1c4f19" providerId="LiveId" clId="{62A6F0EE-2966-42FE-AEEE-9C6C30E51C29}" dt="2023-07-26T04:37:58.623" v="775" actId="1076"/>
        <pc:sldMkLst>
          <pc:docMk/>
          <pc:sldMk cId="0" sldId="260"/>
        </pc:sldMkLst>
        <pc:spChg chg="del">
          <ac:chgData name="기욱 김" userId="ca1e185eaf1c4f19" providerId="LiveId" clId="{62A6F0EE-2966-42FE-AEEE-9C6C30E51C29}" dt="2023-07-26T04:28:19.542" v="352" actId="478"/>
          <ac:spMkLst>
            <pc:docMk/>
            <pc:sldMk cId="0" sldId="260"/>
            <ac:spMk id="11" creationId="{00000000-0000-0000-0000-000000000000}"/>
          </ac:spMkLst>
        </pc:spChg>
        <pc:spChg chg="mod">
          <ac:chgData name="기욱 김" userId="ca1e185eaf1c4f19" providerId="LiveId" clId="{62A6F0EE-2966-42FE-AEEE-9C6C30E51C29}" dt="2023-07-26T04:33:50.955" v="386" actId="1076"/>
          <ac:spMkLst>
            <pc:docMk/>
            <pc:sldMk cId="0" sldId="260"/>
            <ac:spMk id="12" creationId="{00000000-0000-0000-0000-000000000000}"/>
          </ac:spMkLst>
        </pc:spChg>
        <pc:spChg chg="mod">
          <ac:chgData name="기욱 김" userId="ca1e185eaf1c4f19" providerId="LiveId" clId="{62A6F0EE-2966-42FE-AEEE-9C6C30E51C29}" dt="2023-07-26T04:37:52.985" v="773" actId="1076"/>
          <ac:spMkLst>
            <pc:docMk/>
            <pc:sldMk cId="0" sldId="260"/>
            <ac:spMk id="14" creationId="{00000000-0000-0000-0000-000000000000}"/>
          </ac:spMkLst>
        </pc:spChg>
        <pc:spChg chg="add mod">
          <ac:chgData name="기욱 김" userId="ca1e185eaf1c4f19" providerId="LiveId" clId="{62A6F0EE-2966-42FE-AEEE-9C6C30E51C29}" dt="2023-07-26T04:33:37.983" v="384" actId="692"/>
          <ac:spMkLst>
            <pc:docMk/>
            <pc:sldMk cId="0" sldId="260"/>
            <ac:spMk id="19" creationId="{3914A500-F8E5-B8C3-2505-85F87B8D3EE7}"/>
          </ac:spMkLst>
        </pc:spChg>
        <pc:spChg chg="add del mod">
          <ac:chgData name="기욱 김" userId="ca1e185eaf1c4f19" providerId="LiveId" clId="{62A6F0EE-2966-42FE-AEEE-9C6C30E51C29}" dt="2023-07-26T04:37:18.416" v="768" actId="478"/>
          <ac:spMkLst>
            <pc:docMk/>
            <pc:sldMk cId="0" sldId="260"/>
            <ac:spMk id="26" creationId="{C6AFEBCE-FBC6-2E56-8D6C-E9AC5CC79084}"/>
          </ac:spMkLst>
        </pc:spChg>
        <pc:grpChg chg="mod">
          <ac:chgData name="기욱 김" userId="ca1e185eaf1c4f19" providerId="LiveId" clId="{62A6F0EE-2966-42FE-AEEE-9C6C30E51C29}" dt="2023-07-26T04:37:52.985" v="773" actId="1076"/>
          <ac:grpSpMkLst>
            <pc:docMk/>
            <pc:sldMk cId="0" sldId="260"/>
            <ac:grpSpMk id="8" creationId="{00000000-0000-0000-0000-000000000000}"/>
          </ac:grpSpMkLst>
        </pc:grpChg>
        <pc:picChg chg="add mod">
          <ac:chgData name="기욱 김" userId="ca1e185eaf1c4f19" providerId="LiveId" clId="{62A6F0EE-2966-42FE-AEEE-9C6C30E51C29}" dt="2023-07-26T04:37:56.088" v="774" actId="1076"/>
          <ac:picMkLst>
            <pc:docMk/>
            <pc:sldMk cId="0" sldId="260"/>
            <ac:picMk id="16" creationId="{B630D15B-076B-8C60-919E-D0B3DE6040A4}"/>
          </ac:picMkLst>
        </pc:picChg>
        <pc:picChg chg="add mod">
          <ac:chgData name="기욱 김" userId="ca1e185eaf1c4f19" providerId="LiveId" clId="{62A6F0EE-2966-42FE-AEEE-9C6C30E51C29}" dt="2023-07-26T04:37:58.623" v="775" actId="1076"/>
          <ac:picMkLst>
            <pc:docMk/>
            <pc:sldMk cId="0" sldId="260"/>
            <ac:picMk id="18" creationId="{DB8A7C38-026A-4477-3ACA-22BB768233BE}"/>
          </ac:picMkLst>
        </pc:picChg>
        <pc:picChg chg="add del mod">
          <ac:chgData name="기욱 김" userId="ca1e185eaf1c4f19" providerId="LiveId" clId="{62A6F0EE-2966-42FE-AEEE-9C6C30E51C29}" dt="2023-07-26T04:32:03.894" v="374" actId="478"/>
          <ac:picMkLst>
            <pc:docMk/>
            <pc:sldMk cId="0" sldId="260"/>
            <ac:picMk id="21" creationId="{BC9B684C-96FF-DCC7-A7F4-C7ED6F0EB7E7}"/>
          </ac:picMkLst>
        </pc:picChg>
        <pc:picChg chg="add mod">
          <ac:chgData name="기욱 김" userId="ca1e185eaf1c4f19" providerId="LiveId" clId="{62A6F0EE-2966-42FE-AEEE-9C6C30E51C29}" dt="2023-07-26T04:37:32.540" v="772" actId="1076"/>
          <ac:picMkLst>
            <pc:docMk/>
            <pc:sldMk cId="0" sldId="260"/>
            <ac:picMk id="23" creationId="{8AB88516-CF49-2B0B-E828-CAE425CF51AD}"/>
          </ac:picMkLst>
        </pc:picChg>
        <pc:cxnChg chg="add mod">
          <ac:chgData name="기욱 김" userId="ca1e185eaf1c4f19" providerId="LiveId" clId="{62A6F0EE-2966-42FE-AEEE-9C6C30E51C29}" dt="2023-07-26T04:37:24.416" v="770" actId="1076"/>
          <ac:cxnSpMkLst>
            <pc:docMk/>
            <pc:sldMk cId="0" sldId="260"/>
            <ac:cxnSpMk id="24" creationId="{793C0211-9AC8-22A0-F3F7-1F97328789DC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D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79" y="547279"/>
            <a:ext cx="17193441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ahLst/>
              <a:cxn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2C92D5">
                <a:alpha val="19608"/>
              </a:srgbClr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-198120" y="2720808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0028970" y="3655243"/>
            <a:ext cx="7230330" cy="6084477"/>
          </a:xfrm>
          <a:custGeom>
            <a:avLst/>
            <a:gdLst/>
            <a:ahLst/>
            <a:cxnLst/>
            <a:rect l="l" t="t" r="r" b="b"/>
            <a:pathLst>
              <a:path w="7230330" h="6084477">
                <a:moveTo>
                  <a:pt x="0" y="0"/>
                </a:moveTo>
                <a:lnTo>
                  <a:pt x="7230330" y="0"/>
                </a:lnTo>
                <a:lnTo>
                  <a:pt x="7230330" y="6084478"/>
                </a:lnTo>
                <a:lnTo>
                  <a:pt x="0" y="60844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97913" y="2593581"/>
            <a:ext cx="14134484" cy="1536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24"/>
              </a:lnSpc>
            </a:pPr>
            <a:r>
              <a:rPr lang="en-US" sz="8499" spc="-169" dirty="0">
                <a:solidFill>
                  <a:srgbClr val="0B3B7B"/>
                </a:solidFill>
                <a:latin typeface="Gothic A1 Heavy"/>
              </a:rPr>
              <a:t>blank </a:t>
            </a:r>
            <a:r>
              <a:rPr lang="en-US" sz="8499" spc="-169" dirty="0" err="1">
                <a:solidFill>
                  <a:srgbClr val="0B3B7B"/>
                </a:solidFill>
                <a:latin typeface="Gothic A1 Heavy"/>
              </a:rPr>
              <a:t>클론</a:t>
            </a:r>
            <a:r>
              <a:rPr lang="en-US" sz="8499" spc="-169" dirty="0">
                <a:solidFill>
                  <a:srgbClr val="0B3B7B"/>
                </a:solidFill>
                <a:latin typeface="Gothic A1 Heavy"/>
              </a:rPr>
              <a:t> </a:t>
            </a:r>
            <a:r>
              <a:rPr lang="en-US" sz="8499" spc="-169" dirty="0" err="1">
                <a:solidFill>
                  <a:srgbClr val="0B3B7B"/>
                </a:solidFill>
                <a:latin typeface="Gothic A1 Heavy"/>
              </a:rPr>
              <a:t>코딩</a:t>
            </a:r>
            <a:endParaRPr lang="en-US" sz="8499" spc="-169" dirty="0">
              <a:solidFill>
                <a:srgbClr val="0B3B7B"/>
              </a:solidFill>
              <a:latin typeface="Gothic A1 Heavy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97913" y="4920207"/>
            <a:ext cx="14134484" cy="478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spc="-150" dirty="0">
                <a:solidFill>
                  <a:srgbClr val="0B3B7B"/>
                </a:solidFill>
                <a:latin typeface="Gothic A1 Ultra-Bold" panose="020B0600000101010101" charset="-127"/>
                <a:ea typeface="Gothic A1 Ultra-Bold" panose="020B0600000101010101" charset="-127"/>
                <a:cs typeface="Gothic A1 Ultra-Bold" panose="020B0600000101010101" charset="-127"/>
              </a:rPr>
              <a:t>265</a:t>
            </a:r>
            <a:r>
              <a:rPr lang="ko-KR" altLang="en-US" sz="3000" spc="-150" dirty="0">
                <a:solidFill>
                  <a:srgbClr val="0B3B7B"/>
                </a:solidFill>
                <a:latin typeface="Gothic A1 Ultra-Bold" panose="020B0600000101010101" charset="-127"/>
                <a:ea typeface="Gothic A1 Ultra-Bold" panose="020B0600000101010101" charset="-127"/>
                <a:cs typeface="Gothic A1 Ultra-Bold" panose="020B0600000101010101" charset="-127"/>
              </a:rPr>
              <a:t>기 김기욱</a:t>
            </a:r>
            <a:endParaRPr lang="en-US" sz="3000" spc="-150" dirty="0">
              <a:solidFill>
                <a:srgbClr val="0B3B7B"/>
              </a:solidFill>
              <a:latin typeface="Gothic A1 Ultra-Bold" panose="020B0600000101010101" charset="-127"/>
              <a:ea typeface="Gothic A1 Ultra-Bold" panose="020B0600000101010101" charset="-127"/>
              <a:cs typeface="Gothic A1 Ultra-Bold" panose="020B0600000101010101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20193" y="1151164"/>
            <a:ext cx="6949295" cy="8419070"/>
            <a:chOff x="0" y="0"/>
            <a:chExt cx="9265727" cy="1122542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9616" b="9616"/>
            <a:stretch>
              <a:fillRect/>
            </a:stretch>
          </p:blipFill>
          <p:spPr>
            <a:xfrm>
              <a:off x="0" y="0"/>
              <a:ext cx="9265727" cy="11225427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제작동기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273629" y="2196764"/>
            <a:ext cx="7870371" cy="2032336"/>
            <a:chOff x="0" y="0"/>
            <a:chExt cx="2072855" cy="50967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72855" cy="509672"/>
            </a:xfrm>
            <a:custGeom>
              <a:avLst/>
              <a:gdLst/>
              <a:ahLst/>
              <a:cxnLst/>
              <a:rect l="l" t="t" r="r" b="b"/>
              <a:pathLst>
                <a:path w="2072855" h="509672">
                  <a:moveTo>
                    <a:pt x="0" y="0"/>
                  </a:moveTo>
                  <a:lnTo>
                    <a:pt x="2072855" y="0"/>
                  </a:lnTo>
                  <a:lnTo>
                    <a:pt x="2072855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522108" y="2370511"/>
            <a:ext cx="7340264" cy="2224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-44" dirty="0" err="1">
                <a:solidFill>
                  <a:srgbClr val="494949"/>
                </a:solidFill>
                <a:ea typeface="Gothic A1"/>
              </a:rPr>
              <a:t>앞으로</a:t>
            </a:r>
            <a:r>
              <a:rPr lang="en-US" sz="1800" spc="-44" dirty="0">
                <a:solidFill>
                  <a:srgbClr val="494949"/>
                </a:solidFill>
                <a:ea typeface="Gothic A1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ea typeface="Gothic A1"/>
              </a:rPr>
              <a:t>다가오는</a:t>
            </a:r>
            <a:r>
              <a:rPr lang="en-US" sz="1800" spc="-44" dirty="0">
                <a:solidFill>
                  <a:srgbClr val="494949"/>
                </a:solidFill>
                <a:ea typeface="Gothic A1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ea typeface="Gothic A1"/>
              </a:rPr>
              <a:t>프로젝트</a:t>
            </a:r>
            <a:r>
              <a:rPr lang="en-US" sz="1800" spc="-44" dirty="0">
                <a:solidFill>
                  <a:srgbClr val="494949"/>
                </a:solidFill>
                <a:ea typeface="Gothic A1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ea typeface="Gothic A1"/>
              </a:rPr>
              <a:t>대비용으로</a:t>
            </a:r>
            <a:r>
              <a:rPr lang="en-US" sz="1800" spc="-44" dirty="0">
                <a:solidFill>
                  <a:srgbClr val="494949"/>
                </a:solidFill>
                <a:ea typeface="Gothic A1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ea typeface="Gothic A1"/>
              </a:rPr>
              <a:t>클론</a:t>
            </a:r>
            <a:r>
              <a:rPr lang="en-US" sz="1800" spc="-44" dirty="0">
                <a:solidFill>
                  <a:srgbClr val="494949"/>
                </a:solidFill>
                <a:ea typeface="Gothic A1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ea typeface="Gothic A1"/>
              </a:rPr>
              <a:t>코딩으로</a:t>
            </a:r>
            <a:r>
              <a:rPr lang="en-US" sz="1800" spc="-44" dirty="0">
                <a:solidFill>
                  <a:srgbClr val="494949"/>
                </a:solidFill>
                <a:ea typeface="Gothic A1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ea typeface="Gothic A1"/>
              </a:rPr>
              <a:t>제작을</a:t>
            </a:r>
            <a:r>
              <a:rPr lang="en-US" sz="1800" spc="-44" dirty="0">
                <a:solidFill>
                  <a:srgbClr val="494949"/>
                </a:solidFill>
                <a:ea typeface="Gothic A1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ea typeface="Gothic A1"/>
              </a:rPr>
              <a:t>목표로</a:t>
            </a:r>
            <a:r>
              <a:rPr lang="en-US" sz="1800" spc="-44" dirty="0">
                <a:solidFill>
                  <a:srgbClr val="494949"/>
                </a:solidFill>
                <a:ea typeface="Gothic A1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ea typeface="Gothic A1"/>
              </a:rPr>
              <a:t>진행하였습니다</a:t>
            </a:r>
            <a:r>
              <a:rPr lang="en-US" sz="1800" spc="-44" dirty="0">
                <a:solidFill>
                  <a:srgbClr val="494949"/>
                </a:solidFill>
                <a:ea typeface="Gothic A1"/>
              </a:rPr>
              <a:t>. </a:t>
            </a:r>
            <a:r>
              <a:rPr lang="en-US" sz="1800" spc="-44" dirty="0" err="1">
                <a:solidFill>
                  <a:srgbClr val="494949"/>
                </a:solidFill>
                <a:ea typeface="Gothic A1"/>
              </a:rPr>
              <a:t>제작동기는</a:t>
            </a:r>
            <a:r>
              <a:rPr lang="en-US" sz="1800" spc="-44" dirty="0">
                <a:solidFill>
                  <a:srgbClr val="494949"/>
                </a:solidFill>
                <a:ea typeface="Gothic A1"/>
              </a:rPr>
              <a:t> </a:t>
            </a:r>
            <a:r>
              <a:rPr lang="ko-KR" altLang="en-US" sz="1800" spc="-44" dirty="0" err="1">
                <a:solidFill>
                  <a:srgbClr val="494949"/>
                </a:solidFill>
                <a:ea typeface="Gothic A1"/>
              </a:rPr>
              <a:t>저스스로의</a:t>
            </a:r>
            <a:r>
              <a:rPr lang="ko-KR" altLang="en-US" sz="1800" spc="-44" dirty="0">
                <a:solidFill>
                  <a:srgbClr val="494949"/>
                </a:solidFill>
                <a:ea typeface="Gothic A1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ea typeface="Gothic A1"/>
              </a:rPr>
              <a:t>실력</a:t>
            </a:r>
            <a:r>
              <a:rPr lang="en-US" sz="1800" spc="-44" dirty="0">
                <a:solidFill>
                  <a:srgbClr val="494949"/>
                </a:solidFill>
                <a:ea typeface="Gothic A1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ea typeface="Gothic A1"/>
              </a:rPr>
              <a:t>향상을</a:t>
            </a:r>
            <a:r>
              <a:rPr lang="en-US" sz="1800" spc="-44" dirty="0">
                <a:solidFill>
                  <a:srgbClr val="494949"/>
                </a:solidFill>
                <a:ea typeface="Gothic A1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ea typeface="Gothic A1"/>
              </a:rPr>
              <a:t>위해서</a:t>
            </a:r>
            <a:r>
              <a:rPr lang="en-US" sz="1800" spc="-44" dirty="0">
                <a:solidFill>
                  <a:srgbClr val="494949"/>
                </a:solidFill>
                <a:ea typeface="Gothic A1"/>
              </a:rPr>
              <a:t> </a:t>
            </a:r>
            <a:r>
              <a:rPr lang="en-US" spc="-44" dirty="0">
                <a:solidFill>
                  <a:srgbClr val="494949"/>
                </a:solidFill>
                <a:ea typeface="Gothic A1"/>
              </a:rPr>
              <a:t> </a:t>
            </a:r>
            <a:r>
              <a:rPr lang="ko-KR" altLang="en-US" spc="-44" dirty="0">
                <a:solidFill>
                  <a:srgbClr val="494949"/>
                </a:solidFill>
                <a:ea typeface="Gothic A1"/>
              </a:rPr>
              <a:t>신생 스타트업 홈페이지</a:t>
            </a:r>
            <a:endParaRPr lang="en-US" altLang="ko-KR" spc="-44" dirty="0">
              <a:solidFill>
                <a:srgbClr val="494949"/>
              </a:solidFill>
              <a:ea typeface="Gothic A1"/>
            </a:endParaRPr>
          </a:p>
          <a:p>
            <a:pPr algn="just">
              <a:lnSpc>
                <a:spcPts val="2520"/>
              </a:lnSpc>
            </a:pPr>
            <a:r>
              <a:rPr lang="en-US" sz="1800" spc="-44" dirty="0">
                <a:solidFill>
                  <a:srgbClr val="494949"/>
                </a:solidFill>
                <a:ea typeface="Gothic A1"/>
              </a:rPr>
              <a:t>Black</a:t>
            </a:r>
            <a:r>
              <a:rPr lang="ko-KR" altLang="en-US" sz="1800" spc="-44" dirty="0">
                <a:solidFill>
                  <a:srgbClr val="494949"/>
                </a:solidFill>
                <a:ea typeface="Gothic A1"/>
              </a:rPr>
              <a:t>라는 기업을 모방하여 홈페이지를  만들었습니다</a:t>
            </a:r>
            <a:r>
              <a:rPr lang="en-US" sz="1800" spc="-44" dirty="0">
                <a:solidFill>
                  <a:srgbClr val="494949"/>
                </a:solidFill>
                <a:ea typeface="Gothic A1"/>
              </a:rPr>
              <a:t>. </a:t>
            </a:r>
          </a:p>
          <a:p>
            <a:pPr algn="just">
              <a:lnSpc>
                <a:spcPts val="2520"/>
              </a:lnSpc>
            </a:pPr>
            <a:r>
              <a:rPr lang="ko-KR" altLang="en-US" sz="1800" spc="-44" dirty="0">
                <a:solidFill>
                  <a:srgbClr val="494949"/>
                </a:solidFill>
                <a:ea typeface="Gothic A1"/>
              </a:rPr>
              <a:t>아직 자바스크립트는</a:t>
            </a:r>
            <a:r>
              <a:rPr lang="en-US" altLang="ko-KR" spc="-44" dirty="0">
                <a:solidFill>
                  <a:srgbClr val="494949"/>
                </a:solidFill>
                <a:ea typeface="Gothic A1"/>
              </a:rPr>
              <a:t> </a:t>
            </a:r>
            <a:r>
              <a:rPr lang="ko-KR" altLang="en-US" sz="1800" spc="-44" dirty="0">
                <a:solidFill>
                  <a:srgbClr val="494949"/>
                </a:solidFill>
                <a:ea typeface="Gothic A1"/>
              </a:rPr>
              <a:t>배우지 않았기 </a:t>
            </a:r>
            <a:r>
              <a:rPr lang="ko-KR" altLang="en-US" sz="1800" spc="-44" dirty="0" err="1">
                <a:solidFill>
                  <a:srgbClr val="494949"/>
                </a:solidFill>
                <a:ea typeface="Gothic A1"/>
              </a:rPr>
              <a:t>떄문에</a:t>
            </a:r>
            <a:r>
              <a:rPr lang="ko-KR" altLang="en-US" sz="1800" spc="-44" dirty="0">
                <a:solidFill>
                  <a:srgbClr val="494949"/>
                </a:solidFill>
                <a:ea typeface="Gothic A1"/>
              </a:rPr>
              <a:t> 기능을 제외하였습니다</a:t>
            </a:r>
            <a:r>
              <a:rPr lang="en-US" altLang="ko-KR" sz="1800" spc="-44" dirty="0">
                <a:solidFill>
                  <a:srgbClr val="494949"/>
                </a:solidFill>
                <a:ea typeface="Gothic A1"/>
              </a:rPr>
              <a:t>.</a:t>
            </a:r>
            <a:endParaRPr lang="en-US" spc="-44" dirty="0">
              <a:solidFill>
                <a:srgbClr val="494949"/>
              </a:solidFill>
              <a:ea typeface="Gothic A1"/>
            </a:endParaRPr>
          </a:p>
          <a:p>
            <a:pPr algn="just">
              <a:lnSpc>
                <a:spcPts val="2520"/>
              </a:lnSpc>
            </a:pPr>
            <a:endParaRPr lang="en-US" altLang="ko-KR" spc="-44" dirty="0">
              <a:solidFill>
                <a:srgbClr val="494949"/>
              </a:solidFill>
              <a:ea typeface="Gothic A1"/>
            </a:endParaRPr>
          </a:p>
          <a:p>
            <a:pPr algn="just">
              <a:lnSpc>
                <a:spcPts val="2520"/>
              </a:lnSpc>
            </a:pPr>
            <a:r>
              <a:rPr lang="ko-KR" altLang="en-US" spc="-44" dirty="0">
                <a:solidFill>
                  <a:srgbClr val="494949"/>
                </a:solidFill>
                <a:ea typeface="Gothic A1"/>
              </a:rPr>
              <a:t>발표 주제는 이어서 </a:t>
            </a:r>
            <a:r>
              <a:rPr lang="ko-KR" altLang="en-US" spc="-44" dirty="0" err="1">
                <a:solidFill>
                  <a:srgbClr val="494949"/>
                </a:solidFill>
                <a:ea typeface="Gothic A1"/>
              </a:rPr>
              <a:t>설명드리겠습니다</a:t>
            </a:r>
            <a:r>
              <a:rPr lang="en-US" altLang="ko-KR" spc="-44" dirty="0">
                <a:solidFill>
                  <a:srgbClr val="494949"/>
                </a:solidFill>
                <a:ea typeface="Gothic A1"/>
              </a:rPr>
              <a:t>.</a:t>
            </a:r>
            <a:endParaRPr lang="en-US" sz="1800" spc="-44" dirty="0">
              <a:solidFill>
                <a:srgbClr val="494949"/>
              </a:solidFill>
              <a:ea typeface="Gothic A1"/>
            </a:endParaRPr>
          </a:p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endParaRPr lang="en-US" sz="1800" spc="-44" dirty="0">
              <a:solidFill>
                <a:srgbClr val="494949"/>
              </a:solidFill>
              <a:ea typeface="Gothic A1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19673" y="326241"/>
            <a:ext cx="8615952" cy="10032583"/>
            <a:chOff x="0" y="0"/>
            <a:chExt cx="11487936" cy="1337677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3987" t="3733" r="27367" b="11925"/>
            <a:stretch>
              <a:fillRect/>
            </a:stretch>
          </p:blipFill>
          <p:spPr>
            <a:xfrm>
              <a:off x="0" y="0"/>
              <a:ext cx="11487936" cy="13376778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240558" y="2476499"/>
            <a:ext cx="7870371" cy="3194585"/>
            <a:chOff x="0" y="0"/>
            <a:chExt cx="2072855" cy="5096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72855" cy="509672"/>
            </a:xfrm>
            <a:custGeom>
              <a:avLst/>
              <a:gdLst/>
              <a:ahLst/>
              <a:cxnLst/>
              <a:rect l="l" t="t" r="r" b="b"/>
              <a:pathLst>
                <a:path w="2072855" h="509672">
                  <a:moveTo>
                    <a:pt x="0" y="0"/>
                  </a:moveTo>
                  <a:lnTo>
                    <a:pt x="2072855" y="0"/>
                  </a:lnTo>
                  <a:lnTo>
                    <a:pt x="2072855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896600" y="2701756"/>
            <a:ext cx="6400800" cy="3737144"/>
          </a:xfrm>
          <a:custGeom>
            <a:avLst/>
            <a:gdLst/>
            <a:ahLst/>
            <a:cxnLst/>
            <a:rect l="l" t="t" r="r" b="b"/>
            <a:pathLst>
              <a:path w="6289161" h="3737144">
                <a:moveTo>
                  <a:pt x="0" y="0"/>
                </a:moveTo>
                <a:lnTo>
                  <a:pt x="6289161" y="0"/>
                </a:lnTo>
                <a:lnTo>
                  <a:pt x="6289161" y="3737145"/>
                </a:lnTo>
                <a:lnTo>
                  <a:pt x="0" y="37371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426" r="-15426" b="-1403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286500" y="1017814"/>
            <a:ext cx="7857500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클론코딩 (BLANK) 기업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63730" y="2624560"/>
            <a:ext cx="7340264" cy="3428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88" lvl="1" indent="-226694" algn="just">
              <a:lnSpc>
                <a:spcPts val="3884"/>
              </a:lnSpc>
              <a:buFont typeface="Arial"/>
              <a:buChar char="•"/>
            </a:pPr>
            <a:r>
              <a:rPr lang="en-US" sz="2099" spc="-52" dirty="0">
                <a:solidFill>
                  <a:srgbClr val="494949"/>
                </a:solidFill>
                <a:latin typeface="Gothic A1 Light"/>
              </a:rPr>
              <a:t>header 에 </a:t>
            </a:r>
            <a:r>
              <a:rPr lang="en-US" sz="2099" spc="-52" dirty="0" err="1">
                <a:solidFill>
                  <a:srgbClr val="494949"/>
                </a:solidFill>
                <a:latin typeface="Gothic A1 Light"/>
              </a:rPr>
              <a:t>있는</a:t>
            </a:r>
            <a:r>
              <a:rPr lang="en-US" sz="2099" spc="-52" dirty="0">
                <a:solidFill>
                  <a:srgbClr val="494949"/>
                </a:solidFill>
                <a:latin typeface="Gothic A1 Light"/>
              </a:rPr>
              <a:t> Navbar </a:t>
            </a:r>
            <a:r>
              <a:rPr lang="en-US" sz="2099" spc="-52" dirty="0" err="1">
                <a:solidFill>
                  <a:srgbClr val="494949"/>
                </a:solidFill>
                <a:latin typeface="Gothic A1 Light"/>
              </a:rPr>
              <a:t>구현하였습니다</a:t>
            </a:r>
            <a:r>
              <a:rPr lang="en-US" sz="2099" spc="-52" dirty="0">
                <a:solidFill>
                  <a:srgbClr val="494949"/>
                </a:solidFill>
                <a:latin typeface="Gothic A1 Light"/>
              </a:rPr>
              <a:t>.</a:t>
            </a:r>
          </a:p>
          <a:p>
            <a:pPr marL="453388" lvl="1" indent="-226694" algn="just">
              <a:lnSpc>
                <a:spcPts val="3884"/>
              </a:lnSpc>
              <a:buFont typeface="Arial"/>
              <a:buChar char="•"/>
            </a:pPr>
            <a:r>
              <a:rPr lang="en-US" sz="2099" spc="-52" dirty="0">
                <a:solidFill>
                  <a:srgbClr val="494949"/>
                </a:solidFill>
                <a:latin typeface="Gothic A1 Light"/>
              </a:rPr>
              <a:t>&lt;div class="</a:t>
            </a:r>
            <a:r>
              <a:rPr lang="en-US" sz="2099" spc="-52" dirty="0" err="1">
                <a:solidFill>
                  <a:srgbClr val="494949"/>
                </a:solidFill>
                <a:latin typeface="Gothic A1 Light"/>
              </a:rPr>
              <a:t>header_t</a:t>
            </a:r>
            <a:r>
              <a:rPr lang="en-US" sz="2099" spc="-52" dirty="0">
                <a:solidFill>
                  <a:srgbClr val="494949"/>
                </a:solidFill>
                <a:latin typeface="Gothic A1 Light"/>
              </a:rPr>
              <a:t>  f-nav" style="padding-top: 3px;"&gt;</a:t>
            </a:r>
          </a:p>
          <a:p>
            <a:pPr marL="453388" lvl="1" indent="-226694" algn="just">
              <a:lnSpc>
                <a:spcPts val="3884"/>
              </a:lnSpc>
              <a:buFont typeface="Arial"/>
              <a:buChar char="•"/>
            </a:pPr>
            <a:r>
              <a:rPr lang="en-US" sz="2099" spc="-52" dirty="0">
                <a:solidFill>
                  <a:srgbClr val="494949"/>
                </a:solidFill>
                <a:latin typeface="Gothic A1 Light"/>
              </a:rPr>
              <a:t>  &lt;div class="</a:t>
            </a:r>
            <a:r>
              <a:rPr lang="en-US" sz="2099" spc="-52" dirty="0" err="1">
                <a:solidFill>
                  <a:srgbClr val="494949"/>
                </a:solidFill>
                <a:latin typeface="Gothic A1 Light"/>
              </a:rPr>
              <a:t>tmp_header</a:t>
            </a:r>
            <a:r>
              <a:rPr lang="en-US" sz="2099" spc="-52" dirty="0">
                <a:solidFill>
                  <a:srgbClr val="494949"/>
                </a:solidFill>
                <a:latin typeface="Gothic A1 Light"/>
              </a:rPr>
              <a:t>" style="margin: 0px auto; max-width: 100%;"&gt; </a:t>
            </a:r>
            <a:r>
              <a:rPr lang="en-US" sz="2099" spc="-52" dirty="0" err="1">
                <a:solidFill>
                  <a:srgbClr val="494949"/>
                </a:solidFill>
                <a:latin typeface="Gothic A1 Light"/>
              </a:rPr>
              <a:t>입력후</a:t>
            </a:r>
            <a:r>
              <a:rPr lang="en-US" sz="2099" spc="-52" dirty="0">
                <a:solidFill>
                  <a:srgbClr val="494949"/>
                </a:solidFill>
                <a:latin typeface="Gothic A1 Light"/>
              </a:rPr>
              <a:t> </a:t>
            </a:r>
            <a:r>
              <a:rPr lang="en-US" sz="2099" spc="-52" dirty="0" err="1">
                <a:solidFill>
                  <a:srgbClr val="494949"/>
                </a:solidFill>
                <a:latin typeface="Gothic A1 Light"/>
              </a:rPr>
              <a:t>순차적으로</a:t>
            </a:r>
            <a:r>
              <a:rPr lang="en-US" sz="2099" spc="-52" dirty="0">
                <a:solidFill>
                  <a:srgbClr val="494949"/>
                </a:solidFill>
                <a:latin typeface="Gothic A1 Light"/>
              </a:rPr>
              <a:t> </a:t>
            </a:r>
            <a:r>
              <a:rPr lang="en-US" sz="2099" spc="-52" dirty="0" err="1">
                <a:solidFill>
                  <a:srgbClr val="494949"/>
                </a:solidFill>
                <a:latin typeface="Gothic A1 Light"/>
              </a:rPr>
              <a:t>진행하였습니다</a:t>
            </a:r>
            <a:endParaRPr lang="en-US" sz="2099" spc="-52" dirty="0">
              <a:solidFill>
                <a:srgbClr val="494949"/>
              </a:solidFill>
              <a:latin typeface="Gothic A1 Light"/>
            </a:endParaRPr>
          </a:p>
          <a:p>
            <a:pPr marL="453388" lvl="1" indent="-226694" algn="just">
              <a:lnSpc>
                <a:spcPts val="3884"/>
              </a:lnSpc>
              <a:buFont typeface="Arial"/>
              <a:buChar char="•"/>
            </a:pPr>
            <a:r>
              <a:rPr lang="en-US" sz="2099" spc="-52" dirty="0">
                <a:solidFill>
                  <a:srgbClr val="494949"/>
                </a:solidFill>
                <a:latin typeface="Gothic A1 Light"/>
              </a:rPr>
              <a:t>&lt;a </a:t>
            </a:r>
            <a:r>
              <a:rPr lang="en-US" sz="2099" spc="-52" dirty="0" err="1">
                <a:solidFill>
                  <a:srgbClr val="494949"/>
                </a:solidFill>
                <a:latin typeface="Gothic A1 Light"/>
              </a:rPr>
              <a:t>href</a:t>
            </a:r>
            <a:r>
              <a:rPr lang="en-US" sz="2099" spc="-52" dirty="0">
                <a:solidFill>
                  <a:srgbClr val="494949"/>
                </a:solidFill>
                <a:latin typeface="Gothic A1 Light"/>
              </a:rPr>
              <a:t>=“</a:t>
            </a:r>
            <a:r>
              <a:rPr lang="ko-KR" altLang="en-US" sz="2099" spc="-52" dirty="0">
                <a:solidFill>
                  <a:srgbClr val="494949"/>
                </a:solidFill>
                <a:latin typeface="Gothic A1 Light"/>
              </a:rPr>
              <a:t>링크는 실제 사이트로 넘어가게끔 링크 하였습니다</a:t>
            </a:r>
            <a:r>
              <a:rPr lang="en-US" sz="2099" spc="-52" dirty="0">
                <a:solidFill>
                  <a:srgbClr val="494949"/>
                </a:solidFill>
                <a:latin typeface="Gothic A1 Light"/>
              </a:rPr>
              <a:t>”&gt;</a:t>
            </a:r>
          </a:p>
          <a:p>
            <a:pPr marL="453388" lvl="1" indent="-226694" algn="just">
              <a:lnSpc>
                <a:spcPts val="3884"/>
              </a:lnSpc>
              <a:buFont typeface="Arial"/>
              <a:buChar char="•"/>
            </a:pPr>
            <a:endParaRPr lang="en-US" sz="2099" spc="-52" dirty="0">
              <a:solidFill>
                <a:srgbClr val="494949"/>
              </a:solidFill>
              <a:latin typeface="Gothic A1 Light"/>
            </a:endParaRPr>
          </a:p>
        </p:txBody>
      </p:sp>
      <p:pic>
        <p:nvPicPr>
          <p:cNvPr id="16" name="그림 1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1F754FD-EFAE-5C1B-671D-5D925594A7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484" y="5808269"/>
            <a:ext cx="7941726" cy="177452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82A1418-5E7D-0895-3DD2-D6ECC7C8B888}"/>
              </a:ext>
            </a:extLst>
          </p:cNvPr>
          <p:cNvSpPr/>
          <p:nvPr/>
        </p:nvSpPr>
        <p:spPr>
          <a:xfrm>
            <a:off x="15109217" y="2711379"/>
            <a:ext cx="2169886" cy="51810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54BB876C-C5B6-3A44-884C-B90D6A6737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8160" y="919386"/>
            <a:ext cx="5349240" cy="861060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D646762-7930-7B3C-5BE1-C7CC750C400A}"/>
              </a:ext>
            </a:extLst>
          </p:cNvPr>
          <p:cNvCxnSpPr>
            <a:cxnSpLocks/>
          </p:cNvCxnSpPr>
          <p:nvPr/>
        </p:nvCxnSpPr>
        <p:spPr>
          <a:xfrm flipH="1" flipV="1">
            <a:off x="15279760" y="1817642"/>
            <a:ext cx="914400" cy="88411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19673" y="326241"/>
            <a:ext cx="8615952" cy="10032583"/>
            <a:chOff x="0" y="0"/>
            <a:chExt cx="11487936" cy="1337677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3987" t="3733" r="27367" b="11925"/>
            <a:stretch>
              <a:fillRect/>
            </a:stretch>
          </p:blipFill>
          <p:spPr>
            <a:xfrm>
              <a:off x="0" y="0"/>
              <a:ext cx="11487936" cy="13376778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206829" y="2074018"/>
            <a:ext cx="7870371" cy="1935161"/>
            <a:chOff x="0" y="0"/>
            <a:chExt cx="2072855" cy="5096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72855" cy="509672"/>
            </a:xfrm>
            <a:custGeom>
              <a:avLst/>
              <a:gdLst/>
              <a:ahLst/>
              <a:cxnLst/>
              <a:rect l="l" t="t" r="r" b="b"/>
              <a:pathLst>
                <a:path w="2072855" h="509672">
                  <a:moveTo>
                    <a:pt x="0" y="0"/>
                  </a:moveTo>
                  <a:lnTo>
                    <a:pt x="2072855" y="0"/>
                  </a:lnTo>
                  <a:lnTo>
                    <a:pt x="2072855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1004618" y="2805535"/>
            <a:ext cx="6254682" cy="3446179"/>
          </a:xfrm>
          <a:custGeom>
            <a:avLst/>
            <a:gdLst/>
            <a:ahLst/>
            <a:cxnLst/>
            <a:rect l="l" t="t" r="r" b="b"/>
            <a:pathLst>
              <a:path w="6254682" h="3446179">
                <a:moveTo>
                  <a:pt x="0" y="0"/>
                </a:moveTo>
                <a:lnTo>
                  <a:pt x="6254682" y="0"/>
                </a:lnTo>
                <a:lnTo>
                  <a:pt x="6254682" y="3446180"/>
                </a:lnTo>
                <a:lnTo>
                  <a:pt x="0" y="3446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202" r="-11319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286500" y="1017814"/>
            <a:ext cx="7633625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Ultra-Bold"/>
              </a:rPr>
              <a:t>영역</a:t>
            </a:r>
            <a:r>
              <a:rPr lang="en-US" sz="5500" spc="-220" dirty="0">
                <a:solidFill>
                  <a:srgbClr val="1FA1E4"/>
                </a:solidFill>
                <a:ea typeface="Gothic A1 Ultra-Bold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ea typeface="Gothic A1 Ultra-Bold"/>
              </a:rPr>
              <a:t>설정</a:t>
            </a:r>
            <a:r>
              <a:rPr lang="en-US" sz="5500" spc="-220" dirty="0">
                <a:solidFill>
                  <a:srgbClr val="1FA1E4"/>
                </a:solidFill>
                <a:ea typeface="Gothic A1 Ultra-Bold"/>
              </a:rPr>
              <a:t> 및 </a:t>
            </a:r>
            <a:r>
              <a:rPr lang="en-US" sz="5500" spc="-220" dirty="0" err="1">
                <a:solidFill>
                  <a:srgbClr val="1FA1E4"/>
                </a:solidFill>
                <a:ea typeface="Gothic A1 Ultra-Bold"/>
              </a:rPr>
              <a:t>이미지</a:t>
            </a:r>
            <a:r>
              <a:rPr lang="en-US" sz="5500" spc="-220" dirty="0">
                <a:solidFill>
                  <a:srgbClr val="1FA1E4"/>
                </a:solidFill>
                <a:ea typeface="Gothic A1 Ultra-Bold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ea typeface="Gothic A1 Ultra-Bold"/>
              </a:rPr>
              <a:t>추가</a:t>
            </a:r>
            <a:endParaRPr lang="en-US" sz="5500" spc="-220" dirty="0">
              <a:solidFill>
                <a:srgbClr val="1FA1E4"/>
              </a:solidFill>
              <a:ea typeface="Gothic A1 Ultra-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96930" y="2218638"/>
            <a:ext cx="7340264" cy="979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88" lvl="1" indent="-226694" algn="just">
              <a:lnSpc>
                <a:spcPts val="3884"/>
              </a:lnSpc>
              <a:buFont typeface="Arial"/>
              <a:buChar char="•"/>
            </a:pPr>
            <a:r>
              <a:rPr lang="en-US" sz="2099" spc="-52" dirty="0">
                <a:solidFill>
                  <a:srgbClr val="494949"/>
                </a:solidFill>
                <a:latin typeface="Gothic A1 Light Bold"/>
              </a:rPr>
              <a:t>div </a:t>
            </a:r>
            <a:r>
              <a:rPr lang="en-US" sz="2099" spc="-52" dirty="0" err="1">
                <a:solidFill>
                  <a:srgbClr val="494949"/>
                </a:solidFill>
                <a:latin typeface="Gothic A1 Light Bold"/>
              </a:rPr>
              <a:t>태그를</a:t>
            </a:r>
            <a:r>
              <a:rPr lang="en-US" sz="2099" spc="-52" dirty="0">
                <a:solidFill>
                  <a:srgbClr val="494949"/>
                </a:solidFill>
                <a:latin typeface="Gothic A1 Light Bold"/>
              </a:rPr>
              <a:t> </a:t>
            </a:r>
            <a:r>
              <a:rPr lang="en-US" sz="2099" spc="-52" dirty="0" err="1">
                <a:solidFill>
                  <a:srgbClr val="494949"/>
                </a:solidFill>
                <a:latin typeface="Gothic A1 Light Bold"/>
              </a:rPr>
              <a:t>써서</a:t>
            </a:r>
            <a:r>
              <a:rPr lang="en-US" sz="2099" spc="-52" dirty="0">
                <a:solidFill>
                  <a:srgbClr val="494949"/>
                </a:solidFill>
                <a:latin typeface="Gothic A1 Light Bold"/>
              </a:rPr>
              <a:t> </a:t>
            </a:r>
            <a:r>
              <a:rPr lang="en-US" sz="2099" spc="-52" dirty="0" err="1">
                <a:solidFill>
                  <a:srgbClr val="494949"/>
                </a:solidFill>
                <a:latin typeface="Gothic A1 Light Bold"/>
              </a:rPr>
              <a:t>영역을</a:t>
            </a:r>
            <a:r>
              <a:rPr lang="en-US" sz="2099" spc="-52" dirty="0">
                <a:solidFill>
                  <a:srgbClr val="494949"/>
                </a:solidFill>
                <a:latin typeface="Gothic A1 Light Bold"/>
              </a:rPr>
              <a:t> </a:t>
            </a:r>
            <a:r>
              <a:rPr lang="en-US" sz="2099" spc="-52" dirty="0" err="1">
                <a:solidFill>
                  <a:srgbClr val="494949"/>
                </a:solidFill>
                <a:latin typeface="Gothic A1 Light Bold"/>
              </a:rPr>
              <a:t>만들고</a:t>
            </a:r>
            <a:r>
              <a:rPr lang="en-US" sz="2099" spc="-52" dirty="0">
                <a:solidFill>
                  <a:srgbClr val="494949"/>
                </a:solidFill>
                <a:latin typeface="Gothic A1 Light Bold"/>
              </a:rPr>
              <a:t> &lt;div class="</a:t>
            </a:r>
            <a:r>
              <a:rPr lang="en-US" sz="2099" spc="-52" dirty="0" err="1">
                <a:solidFill>
                  <a:srgbClr val="494949"/>
                </a:solidFill>
                <a:latin typeface="Gothic A1 Light Bold"/>
              </a:rPr>
              <a:t>main_center</a:t>
            </a:r>
            <a:r>
              <a:rPr lang="en-US" sz="2099" spc="-52" dirty="0">
                <a:solidFill>
                  <a:srgbClr val="494949"/>
                </a:solidFill>
                <a:latin typeface="Gothic A1 Light Bold"/>
              </a:rPr>
              <a:t>"&gt;</a:t>
            </a:r>
          </a:p>
          <a:p>
            <a:pPr marL="453388" lvl="1" indent="-226694" algn="just">
              <a:lnSpc>
                <a:spcPts val="3884"/>
              </a:lnSpc>
              <a:buFont typeface="Arial"/>
              <a:buChar char="•"/>
            </a:pPr>
            <a:r>
              <a:rPr lang="en-US" sz="2099" spc="-52" dirty="0">
                <a:solidFill>
                  <a:srgbClr val="494949"/>
                </a:solidFill>
                <a:latin typeface="Gothic A1 Light Bold"/>
              </a:rPr>
              <a:t>&lt;</a:t>
            </a:r>
            <a:r>
              <a:rPr lang="en-US" sz="2099" spc="-52" dirty="0" err="1">
                <a:solidFill>
                  <a:srgbClr val="494949"/>
                </a:solidFill>
                <a:latin typeface="Gothic A1 Light Bold"/>
              </a:rPr>
              <a:t>ul</a:t>
            </a:r>
            <a:r>
              <a:rPr lang="en-US" sz="2099" spc="-52" dirty="0">
                <a:solidFill>
                  <a:srgbClr val="494949"/>
                </a:solidFill>
                <a:latin typeface="Gothic A1 Light Bold"/>
              </a:rPr>
              <a:t> class="banner-link"&gt;를 </a:t>
            </a:r>
            <a:r>
              <a:rPr lang="en-US" sz="2099" spc="-52" dirty="0" err="1">
                <a:solidFill>
                  <a:srgbClr val="494949"/>
                </a:solidFill>
                <a:latin typeface="Gothic A1 Light Bold"/>
              </a:rPr>
              <a:t>써서</a:t>
            </a:r>
            <a:r>
              <a:rPr lang="en-US" sz="2099" spc="-52" dirty="0">
                <a:solidFill>
                  <a:srgbClr val="494949"/>
                </a:solidFill>
                <a:latin typeface="Gothic A1 Light Bold"/>
              </a:rPr>
              <a:t> </a:t>
            </a:r>
            <a:r>
              <a:rPr lang="en-US" sz="2099" spc="-52" dirty="0" err="1">
                <a:solidFill>
                  <a:srgbClr val="494949"/>
                </a:solidFill>
                <a:latin typeface="Gothic A1 Light Bold"/>
              </a:rPr>
              <a:t>이미지</a:t>
            </a:r>
            <a:r>
              <a:rPr lang="en-US" sz="2099" spc="-52" dirty="0">
                <a:solidFill>
                  <a:srgbClr val="494949"/>
                </a:solidFill>
                <a:latin typeface="Gothic A1 Light Bold"/>
              </a:rPr>
              <a:t> </a:t>
            </a:r>
            <a:r>
              <a:rPr lang="en-US" sz="2099" spc="-52" dirty="0" err="1">
                <a:solidFill>
                  <a:srgbClr val="494949"/>
                </a:solidFill>
                <a:latin typeface="Gothic A1 Light Bold"/>
              </a:rPr>
              <a:t>첨부를</a:t>
            </a:r>
            <a:r>
              <a:rPr lang="en-US" sz="2099" spc="-52" dirty="0">
                <a:solidFill>
                  <a:srgbClr val="494949"/>
                </a:solidFill>
                <a:latin typeface="Gothic A1 Light Bold"/>
              </a:rPr>
              <a:t> </a:t>
            </a:r>
            <a:r>
              <a:rPr lang="en-US" sz="2099" spc="-52" dirty="0" err="1">
                <a:solidFill>
                  <a:srgbClr val="494949"/>
                </a:solidFill>
                <a:latin typeface="Gothic A1 Light Bold"/>
              </a:rPr>
              <a:t>하였습니다</a:t>
            </a:r>
            <a:r>
              <a:rPr lang="en-US" sz="2099" spc="-52" dirty="0">
                <a:solidFill>
                  <a:srgbClr val="494949"/>
                </a:solidFill>
                <a:latin typeface="Gothic A1 Light Bold"/>
              </a:rPr>
              <a:t>.</a:t>
            </a:r>
          </a:p>
        </p:txBody>
      </p:sp>
      <p:pic>
        <p:nvPicPr>
          <p:cNvPr id="16" name="그림 15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4668608C-8F2A-5C75-3600-2A5A7D2A22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082" y="4305300"/>
            <a:ext cx="7959918" cy="32799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19673" y="326241"/>
            <a:ext cx="8615952" cy="10032583"/>
            <a:chOff x="0" y="0"/>
            <a:chExt cx="11487936" cy="1337677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3987" t="3733" r="27367" b="11925"/>
            <a:stretch>
              <a:fillRect/>
            </a:stretch>
          </p:blipFill>
          <p:spPr>
            <a:xfrm>
              <a:off x="0" y="0"/>
              <a:ext cx="11487936" cy="13376778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266371" y="1988454"/>
            <a:ext cx="7870371" cy="1935161"/>
            <a:chOff x="0" y="0"/>
            <a:chExt cx="2072855" cy="5096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72855" cy="509672"/>
            </a:xfrm>
            <a:custGeom>
              <a:avLst/>
              <a:gdLst/>
              <a:ahLst/>
              <a:cxnLst/>
              <a:rect l="l" t="t" r="r" b="b"/>
              <a:pathLst>
                <a:path w="2072855" h="509672">
                  <a:moveTo>
                    <a:pt x="0" y="0"/>
                  </a:moveTo>
                  <a:lnTo>
                    <a:pt x="2072855" y="0"/>
                  </a:lnTo>
                  <a:lnTo>
                    <a:pt x="2072855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961777" y="2767045"/>
            <a:ext cx="6297521" cy="3551828"/>
          </a:xfrm>
          <a:custGeom>
            <a:avLst/>
            <a:gdLst/>
            <a:ahLst/>
            <a:cxnLst/>
            <a:rect l="l" t="t" r="r" b="b"/>
            <a:pathLst>
              <a:path w="6297521" h="3551828">
                <a:moveTo>
                  <a:pt x="0" y="0"/>
                </a:moveTo>
                <a:lnTo>
                  <a:pt x="6297521" y="0"/>
                </a:lnTo>
                <a:lnTo>
                  <a:pt x="6297521" y="3551828"/>
                </a:lnTo>
                <a:lnTo>
                  <a:pt x="0" y="35518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241" r="-11241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286500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latin typeface="Gothic A1 Ultra-Bold"/>
              </a:rPr>
              <a:t>FOOTER 작업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56472" y="2133074"/>
            <a:ext cx="7340264" cy="1464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88" lvl="1" indent="-226694" algn="just">
              <a:lnSpc>
                <a:spcPts val="3884"/>
              </a:lnSpc>
              <a:buFont typeface="Arial"/>
              <a:buChar char="•"/>
            </a:pPr>
            <a:r>
              <a:rPr lang="en-US" sz="2099" spc="-52" dirty="0">
                <a:solidFill>
                  <a:srgbClr val="494949"/>
                </a:solidFill>
                <a:latin typeface="Gothic A1 Light Bold"/>
              </a:rPr>
              <a:t>&lt;div id="</a:t>
            </a:r>
            <a:r>
              <a:rPr lang="en-US" sz="2099" spc="-52" dirty="0" err="1">
                <a:solidFill>
                  <a:srgbClr val="494949"/>
                </a:solidFill>
                <a:latin typeface="Gothic A1 Light Bold"/>
              </a:rPr>
              <a:t>wrap_footer</a:t>
            </a:r>
            <a:r>
              <a:rPr lang="en-US" sz="2099" spc="-52" dirty="0">
                <a:solidFill>
                  <a:srgbClr val="494949"/>
                </a:solidFill>
                <a:latin typeface="Gothic A1 Light Bold"/>
              </a:rPr>
              <a:t>"&gt;를 </a:t>
            </a:r>
            <a:r>
              <a:rPr lang="en-US" sz="2099" spc="-52" dirty="0" err="1">
                <a:solidFill>
                  <a:srgbClr val="494949"/>
                </a:solidFill>
                <a:latin typeface="Gothic A1 Light Bold"/>
              </a:rPr>
              <a:t>영역을</a:t>
            </a:r>
            <a:r>
              <a:rPr lang="en-US" sz="2099" spc="-52" dirty="0">
                <a:solidFill>
                  <a:srgbClr val="494949"/>
                </a:solidFill>
                <a:latin typeface="Gothic A1 Light Bold"/>
              </a:rPr>
              <a:t> </a:t>
            </a:r>
            <a:r>
              <a:rPr lang="en-US" sz="2099" spc="-52" dirty="0" err="1">
                <a:solidFill>
                  <a:srgbClr val="494949"/>
                </a:solidFill>
                <a:latin typeface="Gothic A1 Light Bold"/>
              </a:rPr>
              <a:t>지정하고</a:t>
            </a:r>
            <a:r>
              <a:rPr lang="en-US" sz="2099" spc="-52" dirty="0">
                <a:solidFill>
                  <a:srgbClr val="494949"/>
                </a:solidFill>
                <a:latin typeface="Gothic A1 Light Bold"/>
              </a:rPr>
              <a:t> </a:t>
            </a:r>
          </a:p>
          <a:p>
            <a:pPr marL="453388" lvl="1" indent="-226694" algn="just">
              <a:lnSpc>
                <a:spcPts val="3884"/>
              </a:lnSpc>
              <a:buFont typeface="Arial"/>
              <a:buChar char="•"/>
            </a:pPr>
            <a:r>
              <a:rPr lang="en-US" sz="2099" spc="-52" dirty="0" err="1">
                <a:solidFill>
                  <a:srgbClr val="494949"/>
                </a:solidFill>
                <a:ea typeface="Gothic A1 Light Bold"/>
              </a:rPr>
              <a:t>푸터에</a:t>
            </a:r>
            <a:r>
              <a:rPr lang="en-US" sz="2099" spc="-52" dirty="0">
                <a:solidFill>
                  <a:srgbClr val="494949"/>
                </a:solidFill>
                <a:ea typeface="Gothic A1 Light Bold"/>
              </a:rPr>
              <a:t> </a:t>
            </a:r>
            <a:r>
              <a:rPr lang="en-US" sz="2099" spc="-52" dirty="0" err="1">
                <a:solidFill>
                  <a:srgbClr val="494949"/>
                </a:solidFill>
                <a:ea typeface="Gothic A1 Light Bold"/>
              </a:rPr>
              <a:t>있는</a:t>
            </a:r>
            <a:r>
              <a:rPr lang="en-US" sz="2099" spc="-52" dirty="0">
                <a:solidFill>
                  <a:srgbClr val="494949"/>
                </a:solidFill>
                <a:ea typeface="Gothic A1 Light Bold"/>
              </a:rPr>
              <a:t> </a:t>
            </a:r>
            <a:r>
              <a:rPr lang="en-US" sz="2099" spc="-52" dirty="0" err="1">
                <a:solidFill>
                  <a:srgbClr val="494949"/>
                </a:solidFill>
                <a:ea typeface="Gothic A1 Light Bold"/>
              </a:rPr>
              <a:t>정보</a:t>
            </a:r>
            <a:r>
              <a:rPr lang="en-US" sz="2099" spc="-52" dirty="0">
                <a:solidFill>
                  <a:srgbClr val="494949"/>
                </a:solidFill>
                <a:ea typeface="Gothic A1 Light Bold"/>
              </a:rPr>
              <a:t> </a:t>
            </a:r>
            <a:r>
              <a:rPr lang="en-US" sz="2099" spc="-52" dirty="0" err="1">
                <a:solidFill>
                  <a:srgbClr val="494949"/>
                </a:solidFill>
                <a:ea typeface="Gothic A1 Light Bold"/>
              </a:rPr>
              <a:t>회사이름</a:t>
            </a:r>
            <a:r>
              <a:rPr lang="en-US" sz="2099" spc="-52" dirty="0">
                <a:solidFill>
                  <a:srgbClr val="494949"/>
                </a:solidFill>
                <a:ea typeface="Gothic A1 Light Bold"/>
              </a:rPr>
              <a:t> , </a:t>
            </a:r>
            <a:r>
              <a:rPr lang="en-US" sz="2099" spc="-52" dirty="0" err="1">
                <a:solidFill>
                  <a:srgbClr val="494949"/>
                </a:solidFill>
                <a:ea typeface="Gothic A1 Light Bold"/>
              </a:rPr>
              <a:t>회사</a:t>
            </a:r>
            <a:r>
              <a:rPr lang="en-US" sz="2099" spc="-52" dirty="0">
                <a:solidFill>
                  <a:srgbClr val="494949"/>
                </a:solidFill>
                <a:ea typeface="Gothic A1 Light Bold"/>
              </a:rPr>
              <a:t> </a:t>
            </a:r>
            <a:r>
              <a:rPr lang="en-US" sz="2099" spc="-52" dirty="0" err="1">
                <a:solidFill>
                  <a:srgbClr val="494949"/>
                </a:solidFill>
                <a:ea typeface="Gothic A1 Light Bold"/>
              </a:rPr>
              <a:t>주소</a:t>
            </a:r>
            <a:r>
              <a:rPr lang="en-US" sz="2099" spc="-52" dirty="0">
                <a:solidFill>
                  <a:srgbClr val="494949"/>
                </a:solidFill>
                <a:ea typeface="Gothic A1 Light Bold"/>
              </a:rPr>
              <a:t> </a:t>
            </a:r>
            <a:r>
              <a:rPr lang="en-US" sz="2099" spc="-52" dirty="0" err="1">
                <a:solidFill>
                  <a:srgbClr val="494949"/>
                </a:solidFill>
                <a:ea typeface="Gothic A1 Light Bold"/>
              </a:rPr>
              <a:t>거래처</a:t>
            </a:r>
            <a:r>
              <a:rPr lang="en-US" sz="2099" spc="-52" dirty="0">
                <a:solidFill>
                  <a:srgbClr val="494949"/>
                </a:solidFill>
                <a:ea typeface="Gothic A1 Light Bold"/>
              </a:rPr>
              <a:t> </a:t>
            </a:r>
            <a:r>
              <a:rPr lang="en-US" sz="2099" spc="-52" dirty="0" err="1">
                <a:solidFill>
                  <a:srgbClr val="494949"/>
                </a:solidFill>
                <a:ea typeface="Gothic A1 Light Bold"/>
              </a:rPr>
              <a:t>문의를</a:t>
            </a:r>
            <a:r>
              <a:rPr lang="en-US" sz="2099" spc="-52" dirty="0">
                <a:solidFill>
                  <a:srgbClr val="494949"/>
                </a:solidFill>
                <a:ea typeface="Gothic A1 Light Bold"/>
              </a:rPr>
              <a:t> </a:t>
            </a:r>
            <a:r>
              <a:rPr lang="en-US" sz="2099" spc="-52" dirty="0" err="1">
                <a:solidFill>
                  <a:srgbClr val="494949"/>
                </a:solidFill>
                <a:ea typeface="Gothic A1 Light Bold"/>
              </a:rPr>
              <a:t>작성하였습니다</a:t>
            </a:r>
            <a:r>
              <a:rPr lang="en-US" sz="2099" spc="-52" dirty="0">
                <a:solidFill>
                  <a:srgbClr val="494949"/>
                </a:solidFill>
                <a:ea typeface="Gothic A1 Light Bold"/>
              </a:rPr>
              <a:t>.</a:t>
            </a:r>
          </a:p>
        </p:txBody>
      </p:sp>
      <p:pic>
        <p:nvPicPr>
          <p:cNvPr id="16" name="그림 15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B630D15B-076B-8C60-919E-D0B3DE6040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121" y="4173509"/>
            <a:ext cx="7857500" cy="2775382"/>
          </a:xfrm>
          <a:prstGeom prst="rect">
            <a:avLst/>
          </a:prstGeom>
        </p:spPr>
      </p:pic>
      <p:pic>
        <p:nvPicPr>
          <p:cNvPr id="18" name="그림 17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DB8A7C38-026A-4477-3ACA-22BB768233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250" y="7198785"/>
            <a:ext cx="7870371" cy="277538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914A500-F8E5-B8C3-2505-85F87B8D3EE7}"/>
              </a:ext>
            </a:extLst>
          </p:cNvPr>
          <p:cNvSpPr/>
          <p:nvPr/>
        </p:nvSpPr>
        <p:spPr>
          <a:xfrm>
            <a:off x="10934296" y="5671599"/>
            <a:ext cx="3772303" cy="51810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 descr="텍스트, 폰트, 화이트, 영수증이(가) 표시된 사진&#10;&#10;자동 생성된 설명">
            <a:extLst>
              <a:ext uri="{FF2B5EF4-FFF2-40B4-BE49-F238E27FC236}">
                <a16:creationId xmlns:a16="http://schemas.microsoft.com/office/drawing/2014/main" id="{8AB88516-CF49-2B0B-E828-CAE425CF51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914" y="6735908"/>
            <a:ext cx="6909843" cy="1178898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93C0211-9AC8-22A0-F3F7-1F97328789DC}"/>
              </a:ext>
            </a:extLst>
          </p:cNvPr>
          <p:cNvCxnSpPr>
            <a:cxnSpLocks/>
          </p:cNvCxnSpPr>
          <p:nvPr/>
        </p:nvCxnSpPr>
        <p:spPr>
          <a:xfrm>
            <a:off x="12820447" y="6189700"/>
            <a:ext cx="609600" cy="78291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A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79" y="547279"/>
            <a:ext cx="17193441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ahLst/>
              <a:cxn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-198120" y="2720808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397913" y="1922069"/>
            <a:ext cx="14134484" cy="2879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24"/>
              </a:lnSpc>
            </a:pPr>
            <a:r>
              <a:rPr lang="en-US" sz="8499" spc="-169">
                <a:solidFill>
                  <a:srgbClr val="0B3B7B"/>
                </a:solidFill>
                <a:ea typeface="Gothic A1 Heavy"/>
              </a:rPr>
              <a:t>감사합니다</a:t>
            </a:r>
          </a:p>
          <a:p>
            <a:pPr>
              <a:lnSpc>
                <a:spcPts val="10624"/>
              </a:lnSpc>
            </a:pPr>
            <a:r>
              <a:rPr lang="en-US" sz="8499" spc="-169">
                <a:solidFill>
                  <a:srgbClr val="0B3B7B"/>
                </a:solidFill>
                <a:latin typeface="Gothic A1 Heavy"/>
              </a:rPr>
              <a:t>Q&amp;A</a:t>
            </a:r>
          </a:p>
        </p:txBody>
      </p:sp>
      <p:sp>
        <p:nvSpPr>
          <p:cNvPr id="6" name="Freeform 6"/>
          <p:cNvSpPr/>
          <p:nvPr/>
        </p:nvSpPr>
        <p:spPr>
          <a:xfrm>
            <a:off x="9144000" y="3117049"/>
            <a:ext cx="7636844" cy="6622671"/>
          </a:xfrm>
          <a:custGeom>
            <a:avLst/>
            <a:gdLst/>
            <a:ahLst/>
            <a:cxnLst/>
            <a:rect l="l" t="t" r="r" b="b"/>
            <a:pathLst>
              <a:path w="7636844" h="6622671">
                <a:moveTo>
                  <a:pt x="0" y="0"/>
                </a:moveTo>
                <a:lnTo>
                  <a:pt x="7636844" y="0"/>
                </a:lnTo>
                <a:lnTo>
                  <a:pt x="7636844" y="6622672"/>
                </a:lnTo>
                <a:lnTo>
                  <a:pt x="0" y="6622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163</Words>
  <Application>Microsoft Office PowerPoint</Application>
  <PresentationFormat>사용자 지정</PresentationFormat>
  <Paragraphs>21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Gothic A1 Heavy</vt:lpstr>
      <vt:lpstr>Gothic A1 Light Bold</vt:lpstr>
      <vt:lpstr>Gothic A1 Ultra-Bold</vt:lpstr>
      <vt:lpstr>Calibri</vt:lpstr>
      <vt:lpstr>Arial</vt:lpstr>
      <vt:lpstr>Gothic A1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하늘색 테마의 온라인 쇼핑몰 보고서 프레젠테이션</dc:title>
  <cp:lastModifiedBy>기욱 김</cp:lastModifiedBy>
  <cp:revision>1</cp:revision>
  <dcterms:created xsi:type="dcterms:W3CDTF">2006-08-16T00:00:00Z</dcterms:created>
  <dcterms:modified xsi:type="dcterms:W3CDTF">2023-07-26T04:38:17Z</dcterms:modified>
  <dc:identifier>DAFpo6oDCBQ</dc:identifier>
</cp:coreProperties>
</file>